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8" r:id="rId4"/>
    <p:sldId id="257" r:id="rId5"/>
    <p:sldId id="264" r:id="rId6"/>
    <p:sldId id="259" r:id="rId7"/>
    <p:sldId id="260" r:id="rId8"/>
    <p:sldId id="261" r:id="rId9"/>
    <p:sldId id="263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1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gradFill flip="none" rotWithShape="1">
          <a:gsLst>
            <a:gs pos="61000">
              <a:schemeClr val="tx1"/>
            </a:gs>
            <a:gs pos="89000">
              <a:srgbClr val="FF0000"/>
            </a:gs>
            <a:gs pos="100000">
              <a:schemeClr val="bg2">
                <a:lumMod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21976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My Tech Journey: Full Stack Roots, Data Analyst Wings, and AI Dreams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9773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charts my path through the ever-evolving tech landscape. From foundational full-stack skills acquired at PIAIC to a fulfilling data analyst career and a renewed interest in AI, it's a story of adaptability and continuous growth.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65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5482"/>
            <a:ext cx="7627382" cy="1968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10 Important SMART goals that I want to achieve:</a:t>
            </a:r>
            <a:endParaRPr lang="en-PK" sz="445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10" name="Text 7"/>
          <p:cNvSpPr/>
          <p:nvPr/>
        </p:nvSpPr>
        <p:spPr>
          <a:xfrm>
            <a:off x="6244709" y="2853732"/>
            <a:ext cx="7627382" cy="437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Master data analysis techniques: Python, SQL, </a:t>
            </a:r>
            <a:r>
              <a:rPr lang="en-US" sz="14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PowerBI</a:t>
            </a:r>
            <a:endParaRPr lang="en-US" sz="14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Enroll in PIAIC AI specialization course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Publish AI in data analysis blog post by EOY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Improve React/Next.js: build 2 portfolio projects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Secure promotion to Senior Data Analyst role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Network with 10+ industry professionals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Learn Docker and Kubernetes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Achieve PostgreSQL or MongoDB certification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Complete an AI/data analysis project</a:t>
            </a:r>
          </a:p>
          <a:p>
            <a:pPr marL="3960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Establish a dedicated learning schedule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242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Who can help you to achieve this goal faster?</a:t>
            </a:r>
          </a:p>
        </p:txBody>
      </p:sp>
      <p:sp>
        <p:nvSpPr>
          <p:cNvPr id="4" name="Shape 1"/>
          <p:cNvSpPr/>
          <p:nvPr/>
        </p:nvSpPr>
        <p:spPr>
          <a:xfrm>
            <a:off x="6244709" y="3237074"/>
            <a:ext cx="487442" cy="479105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/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1</a:t>
            </a:r>
            <a:endParaRPr lang="en-PK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220F840-8CEB-4D3A-AFE1-19232C7AE00A}"/>
              </a:ext>
            </a:extLst>
          </p:cNvPr>
          <p:cNvSpPr/>
          <p:nvPr/>
        </p:nvSpPr>
        <p:spPr>
          <a:xfrm>
            <a:off x="6244709" y="598277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3</a:t>
            </a:r>
            <a:endParaRPr lang="en-PK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3AED2DA-0E1F-4378-9504-BCCA1CD32BC1}"/>
              </a:ext>
            </a:extLst>
          </p:cNvPr>
          <p:cNvSpPr/>
          <p:nvPr/>
        </p:nvSpPr>
        <p:spPr>
          <a:xfrm>
            <a:off x="6244709" y="46057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/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2</a:t>
            </a:r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C8BBE-6F85-45BC-B64C-CF9A70EB65FD}"/>
              </a:ext>
            </a:extLst>
          </p:cNvPr>
          <p:cNvSpPr txBox="1"/>
          <p:nvPr/>
        </p:nvSpPr>
        <p:spPr>
          <a:xfrm>
            <a:off x="6953459" y="3291960"/>
            <a:ext cx="691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Colleagues in the Data Analytics team.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7085F-DE6B-4F46-A7EB-39B69D81C583}"/>
              </a:ext>
            </a:extLst>
          </p:cNvPr>
          <p:cNvSpPr txBox="1"/>
          <p:nvPr/>
        </p:nvSpPr>
        <p:spPr>
          <a:xfrm>
            <a:off x="6953459" y="46057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Online mentors or communities (e.g., LinkedIn, Stack Overflow).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2AEE0-D439-4D07-AB23-5BAD3A610C2A}"/>
              </a:ext>
            </a:extLst>
          </p:cNvPr>
          <p:cNvSpPr txBox="1"/>
          <p:nvPr/>
        </p:nvSpPr>
        <p:spPr>
          <a:xfrm>
            <a:off x="6953459" y="601920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Mentors from PIAIC or BTCM.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76638"/>
            <a:ext cx="124720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Full Stack Foundation: PIAIC (2022)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036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ReactJS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260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NextJS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34852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77095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19338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12926" y="35036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12926" y="39260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7543" y="2930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 END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7543" y="3503651"/>
            <a:ext cx="4018359" cy="1614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Figma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</a:t>
            </a:r>
            <a:endParaRPr lang="en-US" sz="17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585954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PIAIC program provided an intensive, hands-on education in modern web technologies. It gave me the tools to build dynamic web applications from the ground up.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50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081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THINGS TO START DOING AND STOP DOING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CE405B32-E0F7-40CF-BD72-7DDD680BFAA2}"/>
              </a:ext>
            </a:extLst>
          </p:cNvPr>
          <p:cNvSpPr/>
          <p:nvPr/>
        </p:nvSpPr>
        <p:spPr>
          <a:xfrm>
            <a:off x="70339" y="3036994"/>
            <a:ext cx="4049485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START</a:t>
            </a:r>
            <a:r>
              <a:rPr lang="en-US" sz="800" dirty="0">
                <a:effectLst/>
              </a:rPr>
              <a:t> </a:t>
            </a: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DOING</a:t>
            </a:r>
            <a:endParaRPr lang="en-PK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FADB0D2E-40F5-42B0-B7B6-BCEF0ED51929}"/>
              </a:ext>
            </a:extLst>
          </p:cNvPr>
          <p:cNvSpPr/>
          <p:nvPr/>
        </p:nvSpPr>
        <p:spPr>
          <a:xfrm>
            <a:off x="4119825" y="3867476"/>
            <a:ext cx="4265866" cy="3799416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1. Procrastinating on learning.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2. Multitasking during study time.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3. Skipping planned study sessions.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4. Overcommitting to non-goal tasks.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5. Doubting my ability to transition.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F54292B-1ACF-4EDD-95C7-2D364F2E8678}"/>
              </a:ext>
            </a:extLst>
          </p:cNvPr>
          <p:cNvSpPr/>
          <p:nvPr/>
        </p:nvSpPr>
        <p:spPr>
          <a:xfrm>
            <a:off x="70339" y="3867475"/>
            <a:ext cx="4049486" cy="3799415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1. Dedicate 1 hour daily to AI course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2. Track progress in a journal.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3. Join online study groups.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4. Practice coding daily.</a:t>
            </a:r>
            <a:endParaRPr lang="en-PK" sz="1600" dirty="0">
              <a:solidFill>
                <a:schemeClr val="bg1">
                  <a:lumMod val="9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5. Seek feedback from mentors.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E9C292E-372C-4B5E-85D3-E150BB6F990E}"/>
              </a:ext>
            </a:extLst>
          </p:cNvPr>
          <p:cNvSpPr/>
          <p:nvPr/>
        </p:nvSpPr>
        <p:spPr>
          <a:xfrm>
            <a:off x="4119825" y="3036994"/>
            <a:ext cx="4265865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STOP</a:t>
            </a:r>
            <a:r>
              <a:rPr lang="en-US" sz="800" dirty="0">
                <a:effectLst/>
              </a:rPr>
              <a:t> </a:t>
            </a:r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DOING</a:t>
            </a:r>
            <a:endParaRPr lang="en-P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665321"/>
            <a:ext cx="7817644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Navigating the Tech Tides: Web's Constant Evolution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8" y="2196346"/>
            <a:ext cx="947499" cy="1137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4880" y="2385774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Web1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4880" y="281106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content.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8" y="3333393"/>
            <a:ext cx="947499" cy="1137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4880" y="352282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Web2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4880" y="3948113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platforms.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8" y="4470440"/>
            <a:ext cx="947499" cy="1137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4880" y="465986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Web3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4880" y="5085159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Decentralized web.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78" y="5607487"/>
            <a:ext cx="947499" cy="1137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4880" y="5796915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894880" y="622220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systems.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63178" y="6957655"/>
            <a:ext cx="78176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tech landscape is constantly shifting. From static Web1 to immersive VR and AI-driven systems, the evolution presents both a challenge and an opportunity.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458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Practical Pivot: Balancing Passion and Stability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83268"/>
            <a:ext cx="655689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PK" dirty="0"/>
          </a:p>
        </p:txBody>
      </p:sp>
      <p:sp>
        <p:nvSpPr>
          <p:cNvPr id="4" name="Text 2"/>
          <p:cNvSpPr/>
          <p:nvPr/>
        </p:nvSpPr>
        <p:spPr>
          <a:xfrm>
            <a:off x="3884413" y="341983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622501" y="3484736"/>
            <a:ext cx="137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52048" y="4057412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7" name="Shape 5"/>
          <p:cNvSpPr/>
          <p:nvPr/>
        </p:nvSpPr>
        <p:spPr>
          <a:xfrm>
            <a:off x="758309" y="4180880"/>
            <a:ext cx="4371142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46025" y="4397454"/>
            <a:ext cx="9575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Skills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37678" y="495502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1" name="Shape 9"/>
          <p:cNvSpPr/>
          <p:nvPr/>
        </p:nvSpPr>
        <p:spPr>
          <a:xfrm>
            <a:off x="758309" y="5078492"/>
            <a:ext cx="186431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393984" y="521410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2943879" y="5238635"/>
            <a:ext cx="14666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 had to prioritize financial stability. This led me to temporarily step away from full-stack development, but I knew I wanted a role that leveraged my tech skills.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gradFill flip="none" rotWithShape="1">
          <a:gsLst>
            <a:gs pos="64000">
              <a:schemeClr val="tx1"/>
            </a:gs>
            <a:gs pos="94000">
              <a:srgbClr val="FF0000"/>
            </a:gs>
            <a:gs pos="0">
              <a:srgbClr val="FF0000">
                <a:lumMod val="65000"/>
              </a:srgbClr>
            </a:gs>
            <a:gs pos="100000">
              <a:srgbClr val="FF0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3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346" y="3246834"/>
            <a:ext cx="12905899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Analysis: A New Avenue for Tech Skills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6" y="4200406"/>
            <a:ext cx="480179" cy="4801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4573" y="4166830"/>
            <a:ext cx="260413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Expertise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46" y="5290423"/>
            <a:ext cx="480179" cy="480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44573" y="5256848"/>
            <a:ext cx="314253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Knowledge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46" y="6380440"/>
            <a:ext cx="480179" cy="4801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44573" y="6346865"/>
            <a:ext cx="281940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Insight Generation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72346" y="7076718"/>
            <a:ext cx="132857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analysis was a perfect fit. I could apply Python, AI algorithms, and database knowledge in a new and insightful way.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gradFill flip="none" rotWithShape="1">
          <a:gsLst>
            <a:gs pos="67000">
              <a:schemeClr val="tx1"/>
            </a:gs>
            <a:gs pos="84000">
              <a:srgbClr val="FF0000"/>
            </a:gs>
            <a:gs pos="0">
              <a:srgbClr val="FF0000">
                <a:lumMod val="50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3175933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AI's Persistent Allure: A Rekindled Desire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63460" y="3258026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8431" y="3324046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932670" y="3258026"/>
            <a:ext cx="2746058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0978" y="3324046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32670" y="5719643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Automation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00978" y="5606594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963460" y="5719643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2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436" y="2353985"/>
            <a:ext cx="4611529" cy="46115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18431" y="5606594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27234" y="7199233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potential of AI remains a strong draw. I'm exploring opportunities to integrate AI into data analysis, driven by a desire for learning and growth.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500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Calibri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Ebad prince</cp:lastModifiedBy>
  <cp:revision>8</cp:revision>
  <dcterms:created xsi:type="dcterms:W3CDTF">2025-04-21T06:14:33Z</dcterms:created>
  <dcterms:modified xsi:type="dcterms:W3CDTF">2025-04-22T00:57:12Z</dcterms:modified>
</cp:coreProperties>
</file>